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MiSans" panose="02010600030101010101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5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56-d0shvo475iks832jecc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7975" y="1560793"/>
            <a:ext cx="6506210" cy="15678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决策树与随机森林模型构建及应用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 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4:01-d0si08c75iks832ject0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508" y="0"/>
            <a:ext cx="6033547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5745" y="1288415"/>
            <a:ext cx="476377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训练集评估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65745" y="1760220"/>
            <a:ext cx="4763770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在训练集上进行预测，并计算R^2值。评估模型在训练数据上的拟合效果，检查是否存在过拟合现象。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1785" y="3986530"/>
            <a:ext cx="476377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测试集评估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31785" y="4458335"/>
            <a:ext cx="4763770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在测试集上进行预测，并计算R^2值。评估模型在未见过的数据上的泛化能力，验证模型的实际应用效果。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3688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3688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563875" y="4431183"/>
            <a:ext cx="146173" cy="12601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563875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548608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548608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7558795" y="1732913"/>
            <a:ext cx="146173" cy="12601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7558795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864089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6864089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1" descr="https://test-kimi-img.moonshot.cn/pub/slides/slides_tmpl/image/25-05-30-11:03:54-d0si06k75iks832jec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449" y="4306259"/>
            <a:ext cx="335280" cy="33528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模型评估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70585" y="2510155"/>
            <a:ext cx="5041900" cy="1096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使用决定系数（R^2）作为模型评估指标，衡量模型预测值与真实值之间的相关性。R^2值越接近1，表示模型的预测性能越好。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70585" y="1900555"/>
            <a:ext cx="5043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评估指标</a:t>
            </a:r>
            <a:endParaRPr lang="en-US" sz="1600" dirty="0"/>
          </a:p>
        </p:txBody>
      </p:sp>
      <p:pic>
        <p:nvPicPr>
          <p:cNvPr id="25" name="Image 2" descr="https://test-kimi-img.moonshot.cn/pub/slides/slides_tmpl/image/25-05-30-11:03:54-d0si06k75iks832jecq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7-d0shvtc75iks832jece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65445" y="2653030"/>
            <a:ext cx="5566410" cy="678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模型应用与预测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模型应用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6600" y="1649730"/>
            <a:ext cx="4249420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0725" y="2212995"/>
            <a:ext cx="4282440" cy="859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将训练好的模型应用于实际的激光加工参数预测，根据输入的信号特征，预测激光功率和扫描速度等参数。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18150" y="2487930"/>
            <a:ext cx="2540577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模型部署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18150" y="3251835"/>
            <a:ext cx="2541270" cy="14329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将模型部署到实际生产环境中，通过接口或脚本调用模型进行预测。确保模型的稳定性和可靠性，满足实际生产的需求。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91550" y="2487930"/>
            <a:ext cx="2540577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预测流程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91550" y="3251835"/>
            <a:ext cx="2541270" cy="1146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输入信号数据，提取特征，调用模型进行预测，输出预测的激光加工参数。预测结果可用于指导实际生产操作。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模型预测</a:t>
            </a:r>
            <a:endParaRPr lang="en-US" sz="1600" dirty="0"/>
          </a:p>
        </p:txBody>
      </p:sp>
      <p:pic>
        <p:nvPicPr>
          <p:cNvPr id="5" name="Image 0" descr="https://test-kimi-img.moonshot.cn/pub/slides/slides_tmpl/image/25-05-30-11:04:00-d0si08475iks832jecs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8110" y="2703830"/>
            <a:ext cx="28009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以A6和C5样本为例，展示模型的预测结果。预测激光功率和扫描速度，并与实际参数进行对比。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8557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预测示例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59960" y="2703830"/>
            <a:ext cx="280098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分析预测结果的准确性，评估模型在实际应用中的表现。根据预测误差，提出模型改进的方向和建议。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5742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预测结果分析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31810" y="2703830"/>
            <a:ext cx="280098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通过调整模型参数、增加训练数据或改进特征提取方法，进一步提高模型的预测效果。优化后的模型可更好地满足实际应用的需求。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2927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预测效果优化</a:t>
            </a:r>
            <a:endParaRPr lang="en-US" sz="1600" dirty="0"/>
          </a:p>
        </p:txBody>
      </p:sp>
      <p:pic>
        <p:nvPicPr>
          <p:cNvPr id="12" name="Image 1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14" name="Image 3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8-d0si07k75iks832jecs0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  <a:ln/>
        </p:spPr>
      </p:sp>
      <p:sp>
        <p:nvSpPr>
          <p:cNvPr id="15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31833" y="1505310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31833" y="1505310"/>
            <a:ext cx="4448631" cy="4449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19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67385" y="5182235"/>
            <a:ext cx="68967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模型在某些情况下仍存在一定的预测误差，对复杂信号的处理能力有待进一步提高。数据量有限，模型的泛化能力受到一定限制。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7385" y="4844415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项目不足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7385" y="1798955"/>
            <a:ext cx="68967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通过构建决策树和随机森林模型，实现了激光加工参数的智能预测。模型在训练集和测试集上均取得了较好的预测效果。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7385" y="1494155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67385" y="3435350"/>
            <a:ext cx="68967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在项目过程中，积累了丰富的机器学习模型构建、训练和评估经验。掌握了数据处理、特征提取和模型优化等关键技术。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67385" y="3072130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项目经验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7-d0si07c75iks832jecr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1255" y="3270250"/>
            <a:ext cx="282829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进一步优化模型结构和参数，提高模型的预测精度和泛化能力。探索新的机器学习算法或深度学习模型，提升模型性能。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512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模型改进方向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2098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669155" y="3270250"/>
            <a:ext cx="282829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收集更多的激光加工数据，丰富数据集，提高模型的训练效果。通过数据增强或迁移学习等方法，扩展模型的应用范围。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6691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数据扩展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277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187055" y="3270250"/>
            <a:ext cx="282829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将模型应用于其他激光加工领域或相关工业场景，为工业生产提供智能化解决方案。推动机器学习技术在工业领域的广泛应用和发展。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1870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应用拓展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2456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0-d0shvrk75iks832jece0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5126" y="1236445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385126" y="2008352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模型构建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6385126" y="2780258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数据处理与特征提取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6385126" y="3552165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模型训练与评估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/>
        </p:nvSpPr>
        <p:spPr>
          <a:xfrm>
            <a:off x="6385126" y="4324072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模型应用与预测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6385126" y="5095978"/>
            <a:ext cx="436796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2007870" y="2825115"/>
            <a:ext cx="2698115" cy="83121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007870" y="2825115"/>
            <a:ext cx="2698115" cy="83121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007870" y="3531870"/>
            <a:ext cx="2884805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4:01-d0si08c75iks832ject0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508" y="0"/>
            <a:ext cx="6033547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5745" y="1288415"/>
            <a:ext cx="476377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数据来源与特点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65745" y="1760220"/>
            <a:ext cx="4763770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数据来源于激光加工过程中的信号采集，通过提取信号的统计特征，如均值、标准差等，构建特征集。数据集包含多个样本，每个样本对应一组激光加工参数。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1785" y="3986530"/>
            <a:ext cx="476377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项目意义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31785" y="4458335"/>
            <a:ext cx="4763770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通过机器学习模型，实现对激光加工参数的智能预测，可提高加工效率，降低人工调试成本，对实际生产具有重要指导意义。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3688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3688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563875" y="4431183"/>
            <a:ext cx="146173" cy="12601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563875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548608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548608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7558795" y="1732913"/>
            <a:ext cx="146173" cy="12601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7558795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864089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6864089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1" descr="https://test-kimi-img.moonshot.cn/pub/slides/slides_tmpl/image/25-05-30-11:03:54-d0si06k75iks832jec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449" y="4306259"/>
            <a:ext cx="335280" cy="33528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70585" y="2510155"/>
            <a:ext cx="5041900" cy="1096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本项目旨在通过机器学习算法，对激光加工参数进行预测与优化。在激光加工领域，准确的参数设置对加工质量和效率至关重要。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70585" y="1900555"/>
            <a:ext cx="5043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项目背景概述</a:t>
            </a:r>
            <a:endParaRPr lang="en-US" sz="1600" dirty="0"/>
          </a:p>
        </p:txBody>
      </p:sp>
      <p:pic>
        <p:nvPicPr>
          <p:cNvPr id="25" name="Image 2" descr="https://test-kimi-img.moonshot.cn/pub/slides/slides_tmpl/image/25-05-30-11:03:54-d0si06k75iks832jecq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决策树模型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6600" y="1649730"/>
            <a:ext cx="4249420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决策树原理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0725" y="2197735"/>
            <a:ext cx="4282440" cy="1146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决策树是一种基于树结构进行决策的算法。通过递归地选择最佳特征进行分裂，将数据集划分为多个子集，最终形成决策树。每个叶子节点代表一个预测结果。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18150" y="2487930"/>
            <a:ext cx="2540577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决策树实现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18150" y="3251835"/>
            <a:ext cx="2541270" cy="14329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自定义实现决策树回归器，支持最大深度和最小样本分裂参数的设置。通过均方误差（MSE）作为分裂标准，递归构建决策树。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91550" y="2487930"/>
            <a:ext cx="2540577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决策树优缺点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91550" y="3251835"/>
            <a:ext cx="2541270" cy="859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优点：模型可解释性强，易于理解和实现；缺点：容易过拟合，对噪声数据敏感。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随机森林模型</a:t>
            </a:r>
            <a:endParaRPr lang="en-US" sz="1600" dirty="0"/>
          </a:p>
        </p:txBody>
      </p:sp>
      <p:pic>
        <p:nvPicPr>
          <p:cNvPr id="5" name="Image 0" descr="https://test-kimi-img.moonshot.cn/pub/slides/slides_tmpl/image/25-05-30-11:04:00-d0si08475iks832jecs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8110" y="2703830"/>
            <a:ext cx="280098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随机森林是基于决策树的集成学习算法。通过构建多棵决策树，并对每棵树的预测结果进行平均，提高模型的泛化能力和稳定性。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8557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随机森林原理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59960" y="2703830"/>
            <a:ext cx="280098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自定义实现随机森林回归器，支持多棵决策树的训练和预测。通过随机抽样和特征子集选择，提高模型的多样性。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5742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随机森林实现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31810" y="2703830"/>
            <a:ext cx="28009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优点：泛化能力强，对噪声数据具有较好的鲁棒性；缺点：模型复杂度高，训练时间较长。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29270" y="2058670"/>
            <a:ext cx="2800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随机森林优缺点</a:t>
            </a:r>
            <a:endParaRPr lang="en-US" sz="1600" dirty="0"/>
          </a:p>
        </p:txBody>
      </p:sp>
      <p:pic>
        <p:nvPicPr>
          <p:cNvPr id="12" name="Image 1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14" name="Image 3" descr="https://test-kimi-img.moonshot.cn/pub/slides/slides_tmpl/image/25-05-30-11:03:58-d0si07k75iks832jecr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8-d0si07k75iks832jecs0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数据加载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7385" y="3619821"/>
            <a:ext cx="6896735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对信号数据进行预处理，去除可能存在的异常值或缺失值，确保数据质量。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3282001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数据预处理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7385" y="1798955"/>
            <a:ext cx="8549603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数据以Excel文件形式存储，每个文件对应一个样本，文件名为样本名称，如A1.xlsx、A2.xlsx等。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7385" y="1494155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数据文件格式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0725" y="2744729"/>
            <a:ext cx="6896735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使用Pandas库读取Excel文件，提取信号数据。信号数据存储在文件的第一列中。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7385" y="2324716"/>
            <a:ext cx="6822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数据读取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7-d0si07c75iks832jecr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1255" y="3270250"/>
            <a:ext cx="282829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提取信号的统计特征，包括均值、标准差、最小值、最大值、偏度和峰度等，构建特征向量。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512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特征提取方法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2098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669155" y="3270250"/>
            <a:ext cx="282829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选择与目标参数相关性较高的特征，作为模型的输入特征。通过相关性分析或特征重要性评估，筛选出有效的特征。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6691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特征选择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277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187055" y="3270250"/>
            <a:ext cx="282829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对提取的特征进行标准化处理，将特征值缩放到相同的尺度范围，提高模型的训练效果。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187055" y="2642870"/>
            <a:ext cx="28282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特征标准化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245600" y="1699895"/>
            <a:ext cx="71056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4-d0si06k75iks832jecpg.png"/>
          <p:cNvPicPr>
            <a:picLocks noChangeAspect="1"/>
          </p:cNvPicPr>
          <p:nvPr/>
        </p:nvPicPr>
        <p:blipFill>
          <a:blip r:embed="rId3"/>
          <a:srcRect t="15" b="15"/>
          <a:stretch/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数据划分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7" name="Text 4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4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采用留出法进行数据划分，将部分样本作为测试集，其余样本作为训练集。确保测试集包含未见过的样本，以评估模型的泛化能力。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545455" y="4935413"/>
            <a:ext cx="39312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划分策略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14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4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将数据集划分为训练集和测试集。训练集用于模型的训练，测试集用于模型的性能评估。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66869" y="4935413"/>
            <a:ext cx="39312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训练集与测试集划分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21" name="Text 18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23" name="Text 20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4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通过样本名称构建索引，方便数据的访问和管理。训练集和测试集的索引分别存储，便于后续的数据处理和模型训练。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381602" y="4935413"/>
            <a:ext cx="39312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数据索引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9920" y="1615440"/>
            <a:ext cx="5832000" cy="2439670"/>
          </a:xfrm>
          <a:prstGeom prst="rect">
            <a:avLst/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4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模型训练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训练准备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使用随机森林回归器作为模型，设置模型参数，如决策树数量、最大深度等。准备训练数据，包括特征和目标参数。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616450"/>
            <a:ext cx="4883785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调用模型的训练方法，对训练数据进行拟合。模型会学习特征与目标参数之间的映射关系，构建决策树并进行集成。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316730"/>
            <a:ext cx="4883492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训练过程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616450"/>
            <a:ext cx="4883785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训练完成后，模型会生成多棵决策树，并保存模型参数。训练集上的预测结果可用于初步评估模型的性能。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316730"/>
            <a:ext cx="4883492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训练结果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宽屏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瑞敏 张</cp:lastModifiedBy>
  <cp:revision>3</cp:revision>
  <dcterms:created xsi:type="dcterms:W3CDTF">2025-06-26T05:14:36Z</dcterms:created>
  <dcterms:modified xsi:type="dcterms:W3CDTF">2025-06-26T05:15:55Z</dcterms:modified>
</cp:coreProperties>
</file>